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59" r:id="rId3"/>
    <p:sldId id="260" r:id="rId4"/>
    <p:sldId id="265" r:id="rId5"/>
    <p:sldId id="261" r:id="rId6"/>
    <p:sldId id="263" r:id="rId7"/>
    <p:sldId id="262" r:id="rId8"/>
    <p:sldId id="264" r:id="rId9"/>
    <p:sldId id="269" r:id="rId10"/>
    <p:sldId id="266" r:id="rId11"/>
    <p:sldId id="267" r:id="rId1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631" autoAdjust="0"/>
  </p:normalViewPr>
  <p:slideViewPr>
    <p:cSldViewPr snapToGrid="0">
      <p:cViewPr varScale="1">
        <p:scale>
          <a:sx n="50" d="100"/>
          <a:sy n="50" d="100"/>
        </p:scale>
        <p:origin x="128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jpeg>
</file>

<file path=ppt/media/image3.jpeg>
</file>

<file path=ppt/media/image4.png>
</file>

<file path=ppt/media/image5.jpeg>
</file>

<file path=ppt/media/image6.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645B7F-272C-436F-8964-8F1AE4AD7C32}" type="datetimeFigureOut">
              <a:rPr lang="de-CH" smtClean="0"/>
              <a:t>03.11.2019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6E2FB-4F21-4EA5-B10F-6A7145B91710}" type="slidenum">
              <a:rPr lang="de-CH" smtClean="0"/>
              <a:t>‹#›</a:t>
            </a:fld>
            <a:endParaRPr lang="de-CH"/>
          </a:p>
        </p:txBody>
      </p:sp>
    </p:spTree>
    <p:extLst>
      <p:ext uri="{BB962C8B-B14F-4D97-AF65-F5344CB8AC3E}">
        <p14:creationId xmlns:p14="http://schemas.microsoft.com/office/powerpoint/2010/main" val="1538228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EA6E2FB-4F21-4EA5-B10F-6A7145B91710}" type="slidenum">
              <a:rPr lang="de-CH" smtClean="0"/>
              <a:t>1</a:t>
            </a:fld>
            <a:endParaRPr lang="de-CH"/>
          </a:p>
        </p:txBody>
      </p:sp>
    </p:spTree>
    <p:extLst>
      <p:ext uri="{BB962C8B-B14F-4D97-AF65-F5344CB8AC3E}">
        <p14:creationId xmlns:p14="http://schemas.microsoft.com/office/powerpoint/2010/main" val="1686263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Marianna: This app is really great! (1) It raises awareness and trains people to recognize the signs of forced labor (2) it gives everyone the power to report their own case or a situation they noticed, directly and anonimously (3) and it even comes with a text to speech functionality making it accessible for people speaking different languages! </a:t>
            </a:r>
          </a:p>
          <a:p>
            <a:r>
              <a:rPr lang="de-CH" dirty="0"/>
              <a:t>I am convinced that it will ultimately increase the number of reported cases!</a:t>
            </a:r>
          </a:p>
        </p:txBody>
      </p:sp>
      <p:sp>
        <p:nvSpPr>
          <p:cNvPr id="4" name="Slide Number Placeholder 3"/>
          <p:cNvSpPr>
            <a:spLocks noGrp="1"/>
          </p:cNvSpPr>
          <p:nvPr>
            <p:ph type="sldNum" sz="quarter" idx="5"/>
          </p:nvPr>
        </p:nvSpPr>
        <p:spPr/>
        <p:txBody>
          <a:bodyPr/>
          <a:lstStyle/>
          <a:p>
            <a:fld id="{2EA6E2FB-4F21-4EA5-B10F-6A7145B91710}" type="slidenum">
              <a:rPr lang="de-CH" smtClean="0"/>
              <a:t>10</a:t>
            </a:fld>
            <a:endParaRPr lang="de-CH"/>
          </a:p>
        </p:txBody>
      </p:sp>
    </p:spTree>
    <p:extLst>
      <p:ext uri="{BB962C8B-B14F-4D97-AF65-F5344CB8AC3E}">
        <p14:creationId xmlns:p14="http://schemas.microsoft.com/office/powerpoint/2010/main" val="1563541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Thanks a lot for your attention...for further questions feel free to reach out to us!</a:t>
            </a:r>
          </a:p>
        </p:txBody>
      </p:sp>
      <p:sp>
        <p:nvSpPr>
          <p:cNvPr id="4" name="Slide Number Placeholder 3"/>
          <p:cNvSpPr>
            <a:spLocks noGrp="1"/>
          </p:cNvSpPr>
          <p:nvPr>
            <p:ph type="sldNum" sz="quarter" idx="5"/>
          </p:nvPr>
        </p:nvSpPr>
        <p:spPr/>
        <p:txBody>
          <a:bodyPr/>
          <a:lstStyle/>
          <a:p>
            <a:fld id="{2EA6E2FB-4F21-4EA5-B10F-6A7145B91710}" type="slidenum">
              <a:rPr lang="de-CH" smtClean="0"/>
              <a:t>11</a:t>
            </a:fld>
            <a:endParaRPr lang="de-CH"/>
          </a:p>
        </p:txBody>
      </p:sp>
    </p:spTree>
    <p:extLst>
      <p:ext uri="{BB962C8B-B14F-4D97-AF65-F5344CB8AC3E}">
        <p14:creationId xmlns:p14="http://schemas.microsoft.com/office/powerpoint/2010/main" val="2760990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Think about how many times you found yourself in a situation where something you saw or heard did not feel right...but did not know what to do/ how to help..</a:t>
            </a:r>
          </a:p>
        </p:txBody>
      </p:sp>
      <p:sp>
        <p:nvSpPr>
          <p:cNvPr id="4" name="Slide Number Placeholder 3"/>
          <p:cNvSpPr>
            <a:spLocks noGrp="1"/>
          </p:cNvSpPr>
          <p:nvPr>
            <p:ph type="sldNum" sz="quarter" idx="5"/>
          </p:nvPr>
        </p:nvSpPr>
        <p:spPr/>
        <p:txBody>
          <a:bodyPr/>
          <a:lstStyle/>
          <a:p>
            <a:fld id="{2EA6E2FB-4F21-4EA5-B10F-6A7145B91710}" type="slidenum">
              <a:rPr lang="de-CH" smtClean="0"/>
              <a:t>2</a:t>
            </a:fld>
            <a:endParaRPr lang="de-CH"/>
          </a:p>
        </p:txBody>
      </p:sp>
    </p:spTree>
    <p:extLst>
      <p:ext uri="{BB962C8B-B14F-4D97-AF65-F5344CB8AC3E}">
        <p14:creationId xmlns:p14="http://schemas.microsoft.com/office/powerpoint/2010/main" val="2170541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Rishal: Do you remember about my neighbor, who recently moved here from (Brazil)? I noticed she’s working very long hours and looks exhausted. The other day she also tried to tell me something about not having received her salary last month, I wanted to ask more, but she doesn’t speak English that well, so I could not find out much else. I am seriously worried for her, Iwould like to help! But how...</a:t>
            </a:r>
          </a:p>
        </p:txBody>
      </p:sp>
      <p:sp>
        <p:nvSpPr>
          <p:cNvPr id="4" name="Slide Number Placeholder 3"/>
          <p:cNvSpPr>
            <a:spLocks noGrp="1"/>
          </p:cNvSpPr>
          <p:nvPr>
            <p:ph type="sldNum" sz="quarter" idx="5"/>
          </p:nvPr>
        </p:nvSpPr>
        <p:spPr/>
        <p:txBody>
          <a:bodyPr/>
          <a:lstStyle/>
          <a:p>
            <a:fld id="{2EA6E2FB-4F21-4EA5-B10F-6A7145B91710}" type="slidenum">
              <a:rPr lang="de-CH" smtClean="0"/>
              <a:t>3</a:t>
            </a:fld>
            <a:endParaRPr lang="de-CH"/>
          </a:p>
        </p:txBody>
      </p:sp>
    </p:spTree>
    <p:extLst>
      <p:ext uri="{BB962C8B-B14F-4D97-AF65-F5344CB8AC3E}">
        <p14:creationId xmlns:p14="http://schemas.microsoft.com/office/powerpoint/2010/main" val="590285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Lukas: That sounds fishy (can we show a fish?)! </a:t>
            </a:r>
          </a:p>
        </p:txBody>
      </p:sp>
      <p:sp>
        <p:nvSpPr>
          <p:cNvPr id="4" name="Slide Number Placeholder 3"/>
          <p:cNvSpPr>
            <a:spLocks noGrp="1"/>
          </p:cNvSpPr>
          <p:nvPr>
            <p:ph type="sldNum" sz="quarter" idx="5"/>
          </p:nvPr>
        </p:nvSpPr>
        <p:spPr/>
        <p:txBody>
          <a:bodyPr/>
          <a:lstStyle/>
          <a:p>
            <a:fld id="{2EA6E2FB-4F21-4EA5-B10F-6A7145B91710}" type="slidenum">
              <a:rPr lang="de-CH" smtClean="0"/>
              <a:t>4</a:t>
            </a:fld>
            <a:endParaRPr lang="de-CH"/>
          </a:p>
        </p:txBody>
      </p:sp>
    </p:spTree>
    <p:extLst>
      <p:ext uri="{BB962C8B-B14F-4D97-AF65-F5344CB8AC3E}">
        <p14:creationId xmlns:p14="http://schemas.microsoft.com/office/powerpoint/2010/main" val="4025242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I know an app where we could find out if this could be considered forced labor and take action. Look: </a:t>
            </a:r>
          </a:p>
        </p:txBody>
      </p:sp>
      <p:sp>
        <p:nvSpPr>
          <p:cNvPr id="4" name="Slide Number Placeholder 3"/>
          <p:cNvSpPr>
            <a:spLocks noGrp="1"/>
          </p:cNvSpPr>
          <p:nvPr>
            <p:ph type="sldNum" sz="quarter" idx="5"/>
          </p:nvPr>
        </p:nvSpPr>
        <p:spPr/>
        <p:txBody>
          <a:bodyPr/>
          <a:lstStyle/>
          <a:p>
            <a:fld id="{2EA6E2FB-4F21-4EA5-B10F-6A7145B91710}" type="slidenum">
              <a:rPr lang="de-CH" smtClean="0"/>
              <a:t>5</a:t>
            </a:fld>
            <a:endParaRPr lang="de-CH"/>
          </a:p>
        </p:txBody>
      </p:sp>
    </p:spTree>
    <p:extLst>
      <p:ext uri="{BB962C8B-B14F-4D97-AF65-F5344CB8AC3E}">
        <p14:creationId xmlns:p14="http://schemas.microsoft.com/office/powerpoint/2010/main" val="191533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 Here there is a questionnaire to assess the situation...read question (answer «true» to excessive labour hours) – true – and... Answer true to withholding money question – «also true» – click on finish....</a:t>
            </a:r>
          </a:p>
          <a:p>
            <a:endParaRPr lang="de-CH" dirty="0"/>
          </a:p>
        </p:txBody>
      </p:sp>
      <p:sp>
        <p:nvSpPr>
          <p:cNvPr id="4" name="Slide Number Placeholder 3"/>
          <p:cNvSpPr>
            <a:spLocks noGrp="1"/>
          </p:cNvSpPr>
          <p:nvPr>
            <p:ph type="sldNum" sz="quarter" idx="5"/>
          </p:nvPr>
        </p:nvSpPr>
        <p:spPr/>
        <p:txBody>
          <a:bodyPr/>
          <a:lstStyle/>
          <a:p>
            <a:fld id="{2EA6E2FB-4F21-4EA5-B10F-6A7145B91710}" type="slidenum">
              <a:rPr lang="de-CH" smtClean="0"/>
              <a:t>6</a:t>
            </a:fld>
            <a:endParaRPr lang="de-CH"/>
          </a:p>
        </p:txBody>
      </p:sp>
    </p:spTree>
    <p:extLst>
      <p:ext uri="{BB962C8B-B14F-4D97-AF65-F5344CB8AC3E}">
        <p14:creationId xmlns:p14="http://schemas.microsoft.com/office/powerpoint/2010/main" val="424661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 Here there is a questionnaire to assess the situation...read question (answer «true» to excessive labour hours) – true – and... Answer true to withholding money question – «also true» – click on finish....</a:t>
            </a:r>
          </a:p>
          <a:p>
            <a:endParaRPr lang="de-CH" dirty="0"/>
          </a:p>
        </p:txBody>
      </p:sp>
      <p:sp>
        <p:nvSpPr>
          <p:cNvPr id="4" name="Slide Number Placeholder 3"/>
          <p:cNvSpPr>
            <a:spLocks noGrp="1"/>
          </p:cNvSpPr>
          <p:nvPr>
            <p:ph type="sldNum" sz="quarter" idx="5"/>
          </p:nvPr>
        </p:nvSpPr>
        <p:spPr/>
        <p:txBody>
          <a:bodyPr/>
          <a:lstStyle/>
          <a:p>
            <a:fld id="{2EA6E2FB-4F21-4EA5-B10F-6A7145B91710}" type="slidenum">
              <a:rPr lang="de-CH" smtClean="0"/>
              <a:t>7</a:t>
            </a:fld>
            <a:endParaRPr lang="de-CH"/>
          </a:p>
        </p:txBody>
      </p:sp>
    </p:spTree>
    <p:extLst>
      <p:ext uri="{BB962C8B-B14F-4D97-AF65-F5344CB8AC3E}">
        <p14:creationId xmlns:p14="http://schemas.microsoft.com/office/powerpoint/2010/main" val="1977292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Score returned ... Good catch! Let’s report this to the authorities. (Rishal pretending to call)</a:t>
            </a:r>
          </a:p>
        </p:txBody>
      </p:sp>
      <p:sp>
        <p:nvSpPr>
          <p:cNvPr id="4" name="Slide Number Placeholder 3"/>
          <p:cNvSpPr>
            <a:spLocks noGrp="1"/>
          </p:cNvSpPr>
          <p:nvPr>
            <p:ph type="sldNum" sz="quarter" idx="5"/>
          </p:nvPr>
        </p:nvSpPr>
        <p:spPr/>
        <p:txBody>
          <a:bodyPr/>
          <a:lstStyle/>
          <a:p>
            <a:fld id="{2EA6E2FB-4F21-4EA5-B10F-6A7145B91710}" type="slidenum">
              <a:rPr lang="de-CH" smtClean="0"/>
              <a:t>8</a:t>
            </a:fld>
            <a:endParaRPr lang="de-CH"/>
          </a:p>
        </p:txBody>
      </p:sp>
    </p:spTree>
    <p:extLst>
      <p:ext uri="{BB962C8B-B14F-4D97-AF65-F5344CB8AC3E}">
        <p14:creationId xmlns:p14="http://schemas.microsoft.com/office/powerpoint/2010/main" val="1649587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Score returned ... Good catch! Let’s report this to the authorities. (Rishal pretending to call)</a:t>
            </a:r>
          </a:p>
        </p:txBody>
      </p:sp>
      <p:sp>
        <p:nvSpPr>
          <p:cNvPr id="4" name="Slide Number Placeholder 3"/>
          <p:cNvSpPr>
            <a:spLocks noGrp="1"/>
          </p:cNvSpPr>
          <p:nvPr>
            <p:ph type="sldNum" sz="quarter" idx="5"/>
          </p:nvPr>
        </p:nvSpPr>
        <p:spPr/>
        <p:txBody>
          <a:bodyPr/>
          <a:lstStyle/>
          <a:p>
            <a:fld id="{2EA6E2FB-4F21-4EA5-B10F-6A7145B91710}" type="slidenum">
              <a:rPr lang="de-CH" smtClean="0"/>
              <a:t>9</a:t>
            </a:fld>
            <a:endParaRPr lang="de-CH"/>
          </a:p>
        </p:txBody>
      </p:sp>
    </p:spTree>
    <p:extLst>
      <p:ext uri="{BB962C8B-B14F-4D97-AF65-F5344CB8AC3E}">
        <p14:creationId xmlns:p14="http://schemas.microsoft.com/office/powerpoint/2010/main" val="771913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91133-8357-4B7B-9C97-0AF098C028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CH"/>
          </a:p>
        </p:txBody>
      </p:sp>
      <p:sp>
        <p:nvSpPr>
          <p:cNvPr id="3" name="Subtitle 2">
            <a:extLst>
              <a:ext uri="{FF2B5EF4-FFF2-40B4-BE49-F238E27FC236}">
                <a16:creationId xmlns:a16="http://schemas.microsoft.com/office/drawing/2014/main" id="{AA753C60-F8DF-454D-B159-9634DD3C34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CH"/>
          </a:p>
        </p:txBody>
      </p:sp>
      <p:sp>
        <p:nvSpPr>
          <p:cNvPr id="4" name="Date Placeholder 3">
            <a:extLst>
              <a:ext uri="{FF2B5EF4-FFF2-40B4-BE49-F238E27FC236}">
                <a16:creationId xmlns:a16="http://schemas.microsoft.com/office/drawing/2014/main" id="{55D164FB-9AB4-4294-AAEA-672DC169415B}"/>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098995C3-2C86-43B5-BC28-37E5F0158010}"/>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5C6A5DC5-29A8-497D-9035-C355DC65D3D2}"/>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3055142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7255-B789-4648-A130-43C3FD849DD7}"/>
              </a:ext>
            </a:extLst>
          </p:cNvPr>
          <p:cNvSpPr>
            <a:spLocks noGrp="1"/>
          </p:cNvSpPr>
          <p:nvPr>
            <p:ph type="title"/>
          </p:nvPr>
        </p:nvSpPr>
        <p:spPr/>
        <p:txBody>
          <a:bodyPr/>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E22A39E5-21AE-47C8-917A-34608EB72B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366D7021-A333-4F0B-819F-E51E689AF1EE}"/>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5972C5D4-E0B5-4252-AB61-20A3E968E6F4}"/>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BF4F1583-AB0E-498E-B10C-977D3142E69F}"/>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2984607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7349D7-52F9-40DC-B90C-4A6A9F0BD74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3D9943CC-4CB7-4910-8977-1B599EB2C1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98C8F7F3-288A-49B7-97C2-6579A7E6334E}"/>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4407F68A-20C5-48B3-9B24-213FE7169F6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EC038C7C-AD45-4D5E-9E35-84824F4707D8}"/>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3588415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8885C-348D-43A5-B57F-719179559E83}"/>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56C4D48D-7331-4125-9924-6F75284D2C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4FCA907B-325C-4698-8F5E-A56F23DC14F0}"/>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06B5A753-65AC-4EFD-8AD2-3C36E34AB98D}"/>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02830E00-3669-400F-9EC0-3D46E332E6E5}"/>
              </a:ext>
            </a:extLst>
          </p:cNvPr>
          <p:cNvSpPr>
            <a:spLocks noGrp="1"/>
          </p:cNvSpPr>
          <p:nvPr>
            <p:ph type="sldNum" sz="quarter" idx="12"/>
          </p:nvPr>
        </p:nvSpPr>
        <p:spPr/>
        <p:txBody>
          <a:bodyPr/>
          <a:lstStyle/>
          <a:p>
            <a:fld id="{3B0709CF-F74A-4D48-B8B9-8BAD903C1402}" type="slidenum">
              <a:rPr lang="de-CH" smtClean="0"/>
              <a:t>‹#›</a:t>
            </a:fld>
            <a:endParaRPr lang="de-CH"/>
          </a:p>
        </p:txBody>
      </p:sp>
      <p:pic>
        <p:nvPicPr>
          <p:cNvPr id="7" name="Picture 6">
            <a:extLst>
              <a:ext uri="{FF2B5EF4-FFF2-40B4-BE49-F238E27FC236}">
                <a16:creationId xmlns:a16="http://schemas.microsoft.com/office/drawing/2014/main" id="{C4D89FCA-B922-470B-8CA1-CDB34EA50C74}"/>
              </a:ext>
            </a:extLst>
          </p:cNvPr>
          <p:cNvPicPr>
            <a:picLocks noChangeAspect="1"/>
          </p:cNvPicPr>
          <p:nvPr userDrawn="1"/>
        </p:nvPicPr>
        <p:blipFill>
          <a:blip r:embed="rId2"/>
          <a:stretch>
            <a:fillRect/>
          </a:stretch>
        </p:blipFill>
        <p:spPr>
          <a:xfrm>
            <a:off x="9982200" y="365125"/>
            <a:ext cx="1926483" cy="1352807"/>
          </a:xfrm>
          <a:prstGeom prst="rect">
            <a:avLst/>
          </a:prstGeom>
        </p:spPr>
      </p:pic>
    </p:spTree>
    <p:extLst>
      <p:ext uri="{BB962C8B-B14F-4D97-AF65-F5344CB8AC3E}">
        <p14:creationId xmlns:p14="http://schemas.microsoft.com/office/powerpoint/2010/main" val="2622445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8EAE5-573F-4784-936E-4AD685772A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CH"/>
          </a:p>
        </p:txBody>
      </p:sp>
      <p:sp>
        <p:nvSpPr>
          <p:cNvPr id="3" name="Text Placeholder 2">
            <a:extLst>
              <a:ext uri="{FF2B5EF4-FFF2-40B4-BE49-F238E27FC236}">
                <a16:creationId xmlns:a16="http://schemas.microsoft.com/office/drawing/2014/main" id="{A2A3BC54-5D25-4088-AE67-DFC5B34C36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09D635-E214-47F5-9AFB-305977EE4EDE}"/>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0E5C9D95-F56D-4F8C-BCC5-4509D82F07FF}"/>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852174EF-2F7B-4BCF-985E-CE940C006B26}"/>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2179546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B76-FD00-4E56-B56C-F0D311FB9B93}"/>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CAF2E500-308F-4F4F-9FE1-25F32D2698C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Content Placeholder 3">
            <a:extLst>
              <a:ext uri="{FF2B5EF4-FFF2-40B4-BE49-F238E27FC236}">
                <a16:creationId xmlns:a16="http://schemas.microsoft.com/office/drawing/2014/main" id="{ACF0C857-196F-454C-A5C7-6D3B60F4F5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Date Placeholder 4">
            <a:extLst>
              <a:ext uri="{FF2B5EF4-FFF2-40B4-BE49-F238E27FC236}">
                <a16:creationId xmlns:a16="http://schemas.microsoft.com/office/drawing/2014/main" id="{4C62BF9B-8EDA-4C57-B436-25FC5A1F7803}"/>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6" name="Footer Placeholder 5">
            <a:extLst>
              <a:ext uri="{FF2B5EF4-FFF2-40B4-BE49-F238E27FC236}">
                <a16:creationId xmlns:a16="http://schemas.microsoft.com/office/drawing/2014/main" id="{4378ACD6-9A5B-409C-8D46-2FDF893AC91D}"/>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488A0029-A77F-4478-8377-D99561A412AB}"/>
              </a:ext>
            </a:extLst>
          </p:cNvPr>
          <p:cNvSpPr>
            <a:spLocks noGrp="1"/>
          </p:cNvSpPr>
          <p:nvPr>
            <p:ph type="sldNum" sz="quarter" idx="12"/>
          </p:nvPr>
        </p:nvSpPr>
        <p:spPr/>
        <p:txBody>
          <a:bodyPr/>
          <a:lstStyle/>
          <a:p>
            <a:fld id="{3B0709CF-F74A-4D48-B8B9-8BAD903C1402}" type="slidenum">
              <a:rPr lang="de-CH" smtClean="0"/>
              <a:t>‹#›</a:t>
            </a:fld>
            <a:endParaRPr lang="de-CH"/>
          </a:p>
        </p:txBody>
      </p:sp>
      <p:pic>
        <p:nvPicPr>
          <p:cNvPr id="8" name="Picture 7">
            <a:extLst>
              <a:ext uri="{FF2B5EF4-FFF2-40B4-BE49-F238E27FC236}">
                <a16:creationId xmlns:a16="http://schemas.microsoft.com/office/drawing/2014/main" id="{21871887-E6F9-43DA-9033-C404418E1B48}"/>
              </a:ext>
            </a:extLst>
          </p:cNvPr>
          <p:cNvPicPr>
            <a:picLocks noChangeAspect="1"/>
          </p:cNvPicPr>
          <p:nvPr userDrawn="1"/>
        </p:nvPicPr>
        <p:blipFill>
          <a:blip r:embed="rId2"/>
          <a:stretch>
            <a:fillRect/>
          </a:stretch>
        </p:blipFill>
        <p:spPr>
          <a:xfrm>
            <a:off x="9982200" y="365125"/>
            <a:ext cx="1926483" cy="1352807"/>
          </a:xfrm>
          <a:prstGeom prst="rect">
            <a:avLst/>
          </a:prstGeom>
        </p:spPr>
      </p:pic>
    </p:spTree>
    <p:extLst>
      <p:ext uri="{BB962C8B-B14F-4D97-AF65-F5344CB8AC3E}">
        <p14:creationId xmlns:p14="http://schemas.microsoft.com/office/powerpoint/2010/main" val="13453376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26F0-721E-4391-A8C7-E848E4C1F20F}"/>
              </a:ext>
            </a:extLst>
          </p:cNvPr>
          <p:cNvSpPr>
            <a:spLocks noGrp="1"/>
          </p:cNvSpPr>
          <p:nvPr>
            <p:ph type="title"/>
          </p:nvPr>
        </p:nvSpPr>
        <p:spPr>
          <a:xfrm>
            <a:off x="839788" y="365125"/>
            <a:ext cx="10515600" cy="1325563"/>
          </a:xfrm>
        </p:spPr>
        <p:txBody>
          <a:bodyPr/>
          <a:lstStyle/>
          <a:p>
            <a:r>
              <a:rPr lang="en-US"/>
              <a:t>Click to edit Master title style</a:t>
            </a:r>
            <a:endParaRPr lang="de-CH"/>
          </a:p>
        </p:txBody>
      </p:sp>
      <p:sp>
        <p:nvSpPr>
          <p:cNvPr id="3" name="Text Placeholder 2">
            <a:extLst>
              <a:ext uri="{FF2B5EF4-FFF2-40B4-BE49-F238E27FC236}">
                <a16:creationId xmlns:a16="http://schemas.microsoft.com/office/drawing/2014/main" id="{3CCCDEEC-EC8D-4868-8173-2340786164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7ADF93-1321-428F-9F5B-6AE1680C84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a:extLst>
              <a:ext uri="{FF2B5EF4-FFF2-40B4-BE49-F238E27FC236}">
                <a16:creationId xmlns:a16="http://schemas.microsoft.com/office/drawing/2014/main" id="{49077836-C1D8-4A57-A307-74AB0C2F7E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A1618E-AA67-459F-B907-313BAB37B8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7" name="Date Placeholder 6">
            <a:extLst>
              <a:ext uri="{FF2B5EF4-FFF2-40B4-BE49-F238E27FC236}">
                <a16:creationId xmlns:a16="http://schemas.microsoft.com/office/drawing/2014/main" id="{9D5795FE-3253-4CA6-8243-D0C13F8B654E}"/>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8" name="Footer Placeholder 7">
            <a:extLst>
              <a:ext uri="{FF2B5EF4-FFF2-40B4-BE49-F238E27FC236}">
                <a16:creationId xmlns:a16="http://schemas.microsoft.com/office/drawing/2014/main" id="{F24181A6-6094-4908-879C-878665540E74}"/>
              </a:ext>
            </a:extLst>
          </p:cNvPr>
          <p:cNvSpPr>
            <a:spLocks noGrp="1"/>
          </p:cNvSpPr>
          <p:nvPr>
            <p:ph type="ftr" sz="quarter" idx="11"/>
          </p:nvPr>
        </p:nvSpPr>
        <p:spPr/>
        <p:txBody>
          <a:bodyPr/>
          <a:lstStyle/>
          <a:p>
            <a:endParaRPr lang="de-CH"/>
          </a:p>
        </p:txBody>
      </p:sp>
      <p:sp>
        <p:nvSpPr>
          <p:cNvPr id="9" name="Slide Number Placeholder 8">
            <a:extLst>
              <a:ext uri="{FF2B5EF4-FFF2-40B4-BE49-F238E27FC236}">
                <a16:creationId xmlns:a16="http://schemas.microsoft.com/office/drawing/2014/main" id="{993ED4A5-63B7-459D-AA06-5C373B1F5A5D}"/>
              </a:ext>
            </a:extLst>
          </p:cNvPr>
          <p:cNvSpPr>
            <a:spLocks noGrp="1"/>
          </p:cNvSpPr>
          <p:nvPr>
            <p:ph type="sldNum" sz="quarter" idx="12"/>
          </p:nvPr>
        </p:nvSpPr>
        <p:spPr/>
        <p:txBody>
          <a:bodyPr/>
          <a:lstStyle/>
          <a:p>
            <a:fld id="{3B0709CF-F74A-4D48-B8B9-8BAD903C1402}" type="slidenum">
              <a:rPr lang="de-CH" smtClean="0"/>
              <a:t>‹#›</a:t>
            </a:fld>
            <a:endParaRPr lang="de-CH"/>
          </a:p>
        </p:txBody>
      </p:sp>
      <p:pic>
        <p:nvPicPr>
          <p:cNvPr id="10" name="Picture 9">
            <a:extLst>
              <a:ext uri="{FF2B5EF4-FFF2-40B4-BE49-F238E27FC236}">
                <a16:creationId xmlns:a16="http://schemas.microsoft.com/office/drawing/2014/main" id="{5BC972F0-2682-4AD9-98C2-C69373C43A02}"/>
              </a:ext>
            </a:extLst>
          </p:cNvPr>
          <p:cNvPicPr>
            <a:picLocks noChangeAspect="1"/>
          </p:cNvPicPr>
          <p:nvPr userDrawn="1"/>
        </p:nvPicPr>
        <p:blipFill>
          <a:blip r:embed="rId2"/>
          <a:stretch>
            <a:fillRect/>
          </a:stretch>
        </p:blipFill>
        <p:spPr>
          <a:xfrm>
            <a:off x="9982200" y="365125"/>
            <a:ext cx="1926483" cy="1352807"/>
          </a:xfrm>
          <a:prstGeom prst="rect">
            <a:avLst/>
          </a:prstGeom>
        </p:spPr>
      </p:pic>
    </p:spTree>
    <p:extLst>
      <p:ext uri="{BB962C8B-B14F-4D97-AF65-F5344CB8AC3E}">
        <p14:creationId xmlns:p14="http://schemas.microsoft.com/office/powerpoint/2010/main" val="3334668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87EF-9A73-4B15-B723-EBF32A1A9A41}"/>
              </a:ext>
            </a:extLst>
          </p:cNvPr>
          <p:cNvSpPr>
            <a:spLocks noGrp="1"/>
          </p:cNvSpPr>
          <p:nvPr>
            <p:ph type="title"/>
          </p:nvPr>
        </p:nvSpPr>
        <p:spPr/>
        <p:txBody>
          <a:bodyPr/>
          <a:lstStyle/>
          <a:p>
            <a:r>
              <a:rPr lang="en-US"/>
              <a:t>Click to edit Master title style</a:t>
            </a:r>
            <a:endParaRPr lang="de-CH"/>
          </a:p>
        </p:txBody>
      </p:sp>
      <p:sp>
        <p:nvSpPr>
          <p:cNvPr id="3" name="Date Placeholder 2">
            <a:extLst>
              <a:ext uri="{FF2B5EF4-FFF2-40B4-BE49-F238E27FC236}">
                <a16:creationId xmlns:a16="http://schemas.microsoft.com/office/drawing/2014/main" id="{92A43D32-0FEE-49A1-A0A9-22D628CC6585}"/>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4" name="Footer Placeholder 3">
            <a:extLst>
              <a:ext uri="{FF2B5EF4-FFF2-40B4-BE49-F238E27FC236}">
                <a16:creationId xmlns:a16="http://schemas.microsoft.com/office/drawing/2014/main" id="{5FD002CC-870A-4DA2-909D-92951D78E85B}"/>
              </a:ext>
            </a:extLst>
          </p:cNvPr>
          <p:cNvSpPr>
            <a:spLocks noGrp="1"/>
          </p:cNvSpPr>
          <p:nvPr>
            <p:ph type="ftr" sz="quarter" idx="11"/>
          </p:nvPr>
        </p:nvSpPr>
        <p:spPr/>
        <p:txBody>
          <a:bodyPr/>
          <a:lstStyle/>
          <a:p>
            <a:endParaRPr lang="de-CH"/>
          </a:p>
        </p:txBody>
      </p:sp>
      <p:sp>
        <p:nvSpPr>
          <p:cNvPr id="5" name="Slide Number Placeholder 4">
            <a:extLst>
              <a:ext uri="{FF2B5EF4-FFF2-40B4-BE49-F238E27FC236}">
                <a16:creationId xmlns:a16="http://schemas.microsoft.com/office/drawing/2014/main" id="{64260C90-28C8-4735-AC4C-2CB288746F69}"/>
              </a:ext>
            </a:extLst>
          </p:cNvPr>
          <p:cNvSpPr>
            <a:spLocks noGrp="1"/>
          </p:cNvSpPr>
          <p:nvPr>
            <p:ph type="sldNum" sz="quarter" idx="12"/>
          </p:nvPr>
        </p:nvSpPr>
        <p:spPr/>
        <p:txBody>
          <a:bodyPr/>
          <a:lstStyle/>
          <a:p>
            <a:fld id="{3B0709CF-F74A-4D48-B8B9-8BAD903C1402}" type="slidenum">
              <a:rPr lang="de-CH" smtClean="0"/>
              <a:t>‹#›</a:t>
            </a:fld>
            <a:endParaRPr lang="de-CH"/>
          </a:p>
        </p:txBody>
      </p:sp>
      <p:pic>
        <p:nvPicPr>
          <p:cNvPr id="6" name="Picture 5">
            <a:extLst>
              <a:ext uri="{FF2B5EF4-FFF2-40B4-BE49-F238E27FC236}">
                <a16:creationId xmlns:a16="http://schemas.microsoft.com/office/drawing/2014/main" id="{5C75F131-1091-4179-827B-EA89B18FB8DC}"/>
              </a:ext>
            </a:extLst>
          </p:cNvPr>
          <p:cNvPicPr>
            <a:picLocks noChangeAspect="1"/>
          </p:cNvPicPr>
          <p:nvPr userDrawn="1"/>
        </p:nvPicPr>
        <p:blipFill>
          <a:blip r:embed="rId2"/>
          <a:stretch>
            <a:fillRect/>
          </a:stretch>
        </p:blipFill>
        <p:spPr>
          <a:xfrm>
            <a:off x="9982200" y="365125"/>
            <a:ext cx="1926483" cy="1352807"/>
          </a:xfrm>
          <a:prstGeom prst="rect">
            <a:avLst/>
          </a:prstGeom>
        </p:spPr>
      </p:pic>
    </p:spTree>
    <p:extLst>
      <p:ext uri="{BB962C8B-B14F-4D97-AF65-F5344CB8AC3E}">
        <p14:creationId xmlns:p14="http://schemas.microsoft.com/office/powerpoint/2010/main" val="702788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2EAAEC-62F3-4A66-977E-1ADB0FC6A95E}"/>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3" name="Footer Placeholder 2">
            <a:extLst>
              <a:ext uri="{FF2B5EF4-FFF2-40B4-BE49-F238E27FC236}">
                <a16:creationId xmlns:a16="http://schemas.microsoft.com/office/drawing/2014/main" id="{E7ACEDAB-6548-4481-ADA0-7F41D7B2201E}"/>
              </a:ext>
            </a:extLst>
          </p:cNvPr>
          <p:cNvSpPr>
            <a:spLocks noGrp="1"/>
          </p:cNvSpPr>
          <p:nvPr>
            <p:ph type="ftr" sz="quarter" idx="11"/>
          </p:nvPr>
        </p:nvSpPr>
        <p:spPr/>
        <p:txBody>
          <a:bodyPr/>
          <a:lstStyle/>
          <a:p>
            <a:endParaRPr lang="de-CH"/>
          </a:p>
        </p:txBody>
      </p:sp>
      <p:sp>
        <p:nvSpPr>
          <p:cNvPr id="4" name="Slide Number Placeholder 3">
            <a:extLst>
              <a:ext uri="{FF2B5EF4-FFF2-40B4-BE49-F238E27FC236}">
                <a16:creationId xmlns:a16="http://schemas.microsoft.com/office/drawing/2014/main" id="{522E6C09-C58C-457A-ACF6-732090ECABDE}"/>
              </a:ext>
            </a:extLst>
          </p:cNvPr>
          <p:cNvSpPr>
            <a:spLocks noGrp="1"/>
          </p:cNvSpPr>
          <p:nvPr>
            <p:ph type="sldNum" sz="quarter" idx="12"/>
          </p:nvPr>
        </p:nvSpPr>
        <p:spPr/>
        <p:txBody>
          <a:bodyPr/>
          <a:lstStyle/>
          <a:p>
            <a:fld id="{3B0709CF-F74A-4D48-B8B9-8BAD903C1402}" type="slidenum">
              <a:rPr lang="de-CH" smtClean="0"/>
              <a:t>‹#›</a:t>
            </a:fld>
            <a:endParaRPr lang="de-CH"/>
          </a:p>
        </p:txBody>
      </p:sp>
      <p:pic>
        <p:nvPicPr>
          <p:cNvPr id="5" name="Picture 4">
            <a:extLst>
              <a:ext uri="{FF2B5EF4-FFF2-40B4-BE49-F238E27FC236}">
                <a16:creationId xmlns:a16="http://schemas.microsoft.com/office/drawing/2014/main" id="{56ACCFEB-D19E-4F28-9678-C58EAAAA3597}"/>
              </a:ext>
            </a:extLst>
          </p:cNvPr>
          <p:cNvPicPr>
            <a:picLocks noChangeAspect="1"/>
          </p:cNvPicPr>
          <p:nvPr userDrawn="1"/>
        </p:nvPicPr>
        <p:blipFill>
          <a:blip r:embed="rId2"/>
          <a:stretch>
            <a:fillRect/>
          </a:stretch>
        </p:blipFill>
        <p:spPr>
          <a:xfrm>
            <a:off x="9982200" y="365125"/>
            <a:ext cx="1926483" cy="1352807"/>
          </a:xfrm>
          <a:prstGeom prst="rect">
            <a:avLst/>
          </a:prstGeom>
        </p:spPr>
      </p:pic>
    </p:spTree>
    <p:extLst>
      <p:ext uri="{BB962C8B-B14F-4D97-AF65-F5344CB8AC3E}">
        <p14:creationId xmlns:p14="http://schemas.microsoft.com/office/powerpoint/2010/main" val="916448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0901F-A91C-43CB-B8C2-8F0BF70BFE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Content Placeholder 2">
            <a:extLst>
              <a:ext uri="{FF2B5EF4-FFF2-40B4-BE49-F238E27FC236}">
                <a16:creationId xmlns:a16="http://schemas.microsoft.com/office/drawing/2014/main" id="{8B3748C5-C5DC-480F-951A-8769DA5B34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Text Placeholder 3">
            <a:extLst>
              <a:ext uri="{FF2B5EF4-FFF2-40B4-BE49-F238E27FC236}">
                <a16:creationId xmlns:a16="http://schemas.microsoft.com/office/drawing/2014/main" id="{2065DEBC-E556-471A-9D24-03305E38BF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702756-E775-4291-9DFB-B1A2BB79F3CB}"/>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6" name="Footer Placeholder 5">
            <a:extLst>
              <a:ext uri="{FF2B5EF4-FFF2-40B4-BE49-F238E27FC236}">
                <a16:creationId xmlns:a16="http://schemas.microsoft.com/office/drawing/2014/main" id="{7A6B6603-FEB4-4293-92ED-952E5F61067F}"/>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B4AA9B59-B2B2-4316-9251-56DA8D879F36}"/>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1324865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5EFC8-5EF6-4FE8-A57F-05E7D69FFA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Picture Placeholder 2">
            <a:extLst>
              <a:ext uri="{FF2B5EF4-FFF2-40B4-BE49-F238E27FC236}">
                <a16:creationId xmlns:a16="http://schemas.microsoft.com/office/drawing/2014/main" id="{1801602E-CD85-4CA6-B624-07F153F634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a:extLst>
              <a:ext uri="{FF2B5EF4-FFF2-40B4-BE49-F238E27FC236}">
                <a16:creationId xmlns:a16="http://schemas.microsoft.com/office/drawing/2014/main" id="{3307073B-98CA-4B95-8F75-C4AAA22BE8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809E97-BDE5-49BB-928F-94B5FCDF696B}"/>
              </a:ext>
            </a:extLst>
          </p:cNvPr>
          <p:cNvSpPr>
            <a:spLocks noGrp="1"/>
          </p:cNvSpPr>
          <p:nvPr>
            <p:ph type="dt" sz="half" idx="10"/>
          </p:nvPr>
        </p:nvSpPr>
        <p:spPr/>
        <p:txBody>
          <a:bodyPr/>
          <a:lstStyle/>
          <a:p>
            <a:fld id="{3E92832C-97FE-4A41-A83A-5F0E1146D331}" type="datetimeFigureOut">
              <a:rPr lang="de-CH" smtClean="0"/>
              <a:t>03.11.2019</a:t>
            </a:fld>
            <a:endParaRPr lang="de-CH"/>
          </a:p>
        </p:txBody>
      </p:sp>
      <p:sp>
        <p:nvSpPr>
          <p:cNvPr id="6" name="Footer Placeholder 5">
            <a:extLst>
              <a:ext uri="{FF2B5EF4-FFF2-40B4-BE49-F238E27FC236}">
                <a16:creationId xmlns:a16="http://schemas.microsoft.com/office/drawing/2014/main" id="{64261A37-16F4-4BE5-809B-DE964E4A8DFB}"/>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685C46F5-F4D9-4BFE-9DC2-28F9BAA23393}"/>
              </a:ext>
            </a:extLst>
          </p:cNvPr>
          <p:cNvSpPr>
            <a:spLocks noGrp="1"/>
          </p:cNvSpPr>
          <p:nvPr>
            <p:ph type="sldNum" sz="quarter" idx="12"/>
          </p:nvPr>
        </p:nvSpPr>
        <p:spPr/>
        <p:txBody>
          <a:bodyPr/>
          <a:lstStyle/>
          <a:p>
            <a:fld id="{3B0709CF-F74A-4D48-B8B9-8BAD903C1402}" type="slidenum">
              <a:rPr lang="de-CH" smtClean="0"/>
              <a:t>‹#›</a:t>
            </a:fld>
            <a:endParaRPr lang="de-CH"/>
          </a:p>
        </p:txBody>
      </p:sp>
    </p:spTree>
    <p:extLst>
      <p:ext uri="{BB962C8B-B14F-4D97-AF65-F5344CB8AC3E}">
        <p14:creationId xmlns:p14="http://schemas.microsoft.com/office/powerpoint/2010/main" val="1814782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AFDAB0-B886-4F3E-B6A5-2162D24F75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CH"/>
          </a:p>
        </p:txBody>
      </p:sp>
      <p:sp>
        <p:nvSpPr>
          <p:cNvPr id="3" name="Text Placeholder 2">
            <a:extLst>
              <a:ext uri="{FF2B5EF4-FFF2-40B4-BE49-F238E27FC236}">
                <a16:creationId xmlns:a16="http://schemas.microsoft.com/office/drawing/2014/main" id="{FCBF579D-AE9B-47D1-9D31-D6EA12FA76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FB4AE4FC-56E0-4587-96D1-AA566FF2C6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92832C-97FE-4A41-A83A-5F0E1146D331}" type="datetimeFigureOut">
              <a:rPr lang="de-CH" smtClean="0"/>
              <a:t>03.11.2019</a:t>
            </a:fld>
            <a:endParaRPr lang="de-CH"/>
          </a:p>
        </p:txBody>
      </p:sp>
      <p:sp>
        <p:nvSpPr>
          <p:cNvPr id="5" name="Footer Placeholder 4">
            <a:extLst>
              <a:ext uri="{FF2B5EF4-FFF2-40B4-BE49-F238E27FC236}">
                <a16:creationId xmlns:a16="http://schemas.microsoft.com/office/drawing/2014/main" id="{D545D6DB-D7C3-4D19-A589-C8E0575B6E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a:extLst>
              <a:ext uri="{FF2B5EF4-FFF2-40B4-BE49-F238E27FC236}">
                <a16:creationId xmlns:a16="http://schemas.microsoft.com/office/drawing/2014/main" id="{C59D6915-305C-4B37-BD49-00FB0E5D40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0709CF-F74A-4D48-B8B9-8BAD903C1402}" type="slidenum">
              <a:rPr lang="de-CH" smtClean="0"/>
              <a:t>‹#›</a:t>
            </a:fld>
            <a:endParaRPr lang="de-CH"/>
          </a:p>
        </p:txBody>
      </p:sp>
    </p:spTree>
    <p:extLst>
      <p:ext uri="{BB962C8B-B14F-4D97-AF65-F5344CB8AC3E}">
        <p14:creationId xmlns:p14="http://schemas.microsoft.com/office/powerpoint/2010/main" val="190428621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F77FF-4202-455D-8270-7A1E8AE87D59}"/>
              </a:ext>
            </a:extLst>
          </p:cNvPr>
          <p:cNvSpPr>
            <a:spLocks noGrp="1"/>
          </p:cNvSpPr>
          <p:nvPr>
            <p:ph type="ctrTitle"/>
          </p:nvPr>
        </p:nvSpPr>
        <p:spPr>
          <a:xfrm>
            <a:off x="0" y="0"/>
            <a:ext cx="12192000" cy="2387600"/>
          </a:xfrm>
        </p:spPr>
        <p:txBody>
          <a:bodyPr anchor="t">
            <a:normAutofit/>
          </a:bodyPr>
          <a:lstStyle/>
          <a:p>
            <a:br>
              <a:rPr lang="en-US" sz="4800" b="1" dirty="0"/>
            </a:br>
            <a:r>
              <a:rPr lang="en-US" sz="3200" b="1" dirty="0">
                <a:solidFill>
                  <a:schemeClr val="accent4"/>
                </a:solidFill>
              </a:rPr>
              <a:t>Combating Modern Slavery in the Supply Chains through Technology</a:t>
            </a:r>
            <a:endParaRPr lang="de-CH" sz="3200" b="1" dirty="0">
              <a:solidFill>
                <a:schemeClr val="accent4"/>
              </a:solidFill>
            </a:endParaRPr>
          </a:p>
        </p:txBody>
      </p:sp>
      <p:sp>
        <p:nvSpPr>
          <p:cNvPr id="3" name="Subtitle 2">
            <a:extLst>
              <a:ext uri="{FF2B5EF4-FFF2-40B4-BE49-F238E27FC236}">
                <a16:creationId xmlns:a16="http://schemas.microsoft.com/office/drawing/2014/main" id="{A3EC042A-5F7A-4CB6-B22F-9401113A1F81}"/>
              </a:ext>
            </a:extLst>
          </p:cNvPr>
          <p:cNvSpPr>
            <a:spLocks noGrp="1"/>
          </p:cNvSpPr>
          <p:nvPr>
            <p:ph type="subTitle" idx="1"/>
          </p:nvPr>
        </p:nvSpPr>
        <p:spPr>
          <a:xfrm>
            <a:off x="0" y="4800600"/>
            <a:ext cx="12192000" cy="2024063"/>
          </a:xfrm>
        </p:spPr>
        <p:txBody>
          <a:bodyPr/>
          <a:lstStyle/>
          <a:p>
            <a:endParaRPr lang="de-CH" dirty="0"/>
          </a:p>
          <a:p>
            <a:r>
              <a:rPr lang="de-CH" sz="2800" dirty="0"/>
              <a:t>Lukas Lücke, Rishal Fiona, Zuriati Balian, Marianna Vallazza, Nina Niinivirta</a:t>
            </a:r>
          </a:p>
          <a:p>
            <a:endParaRPr lang="de-CH" dirty="0"/>
          </a:p>
          <a:p>
            <a:r>
              <a:rPr lang="de-CH" dirty="0"/>
              <a:t>Hack’n’lead - Zurich, 01.-02.11.2019</a:t>
            </a:r>
          </a:p>
        </p:txBody>
      </p:sp>
      <p:pic>
        <p:nvPicPr>
          <p:cNvPr id="5" name="Picture 4">
            <a:extLst>
              <a:ext uri="{FF2B5EF4-FFF2-40B4-BE49-F238E27FC236}">
                <a16:creationId xmlns:a16="http://schemas.microsoft.com/office/drawing/2014/main" id="{19B1AED1-63D8-4A42-BB14-DB937AF550EB}"/>
              </a:ext>
            </a:extLst>
          </p:cNvPr>
          <p:cNvPicPr>
            <a:picLocks noChangeAspect="1"/>
          </p:cNvPicPr>
          <p:nvPr/>
        </p:nvPicPr>
        <p:blipFill>
          <a:blip r:embed="rId3"/>
          <a:stretch>
            <a:fillRect/>
          </a:stretch>
        </p:blipFill>
        <p:spPr>
          <a:xfrm>
            <a:off x="4179676" y="1689100"/>
            <a:ext cx="3832647" cy="2691345"/>
          </a:xfrm>
          <a:prstGeom prst="rect">
            <a:avLst/>
          </a:prstGeom>
        </p:spPr>
      </p:pic>
    </p:spTree>
    <p:extLst>
      <p:ext uri="{BB962C8B-B14F-4D97-AF65-F5344CB8AC3E}">
        <p14:creationId xmlns:p14="http://schemas.microsoft.com/office/powerpoint/2010/main" val="542676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A138CA-003D-4997-826F-E914DC3A0AA4}"/>
              </a:ext>
            </a:extLst>
          </p:cNvPr>
          <p:cNvSpPr>
            <a:spLocks noGrp="1"/>
          </p:cNvSpPr>
          <p:nvPr>
            <p:ph idx="1"/>
          </p:nvPr>
        </p:nvSpPr>
        <p:spPr>
          <a:xfrm>
            <a:off x="838200" y="664368"/>
            <a:ext cx="10515600" cy="5529263"/>
          </a:xfrm>
        </p:spPr>
        <p:txBody>
          <a:bodyPr>
            <a:normAutofit/>
          </a:bodyPr>
          <a:lstStyle/>
          <a:p>
            <a:pPr>
              <a:lnSpc>
                <a:spcPct val="150000"/>
              </a:lnSpc>
              <a:buFont typeface="Wingdings" panose="05000000000000000000" pitchFamily="2" charset="2"/>
              <a:buChar char="ü"/>
            </a:pPr>
            <a:r>
              <a:rPr lang="de-CH" sz="6000" dirty="0">
                <a:solidFill>
                  <a:schemeClr val="accent4"/>
                </a:solidFill>
              </a:rPr>
              <a:t>Educate</a:t>
            </a:r>
          </a:p>
          <a:p>
            <a:pPr>
              <a:lnSpc>
                <a:spcPct val="150000"/>
              </a:lnSpc>
              <a:buFont typeface="Wingdings" panose="05000000000000000000" pitchFamily="2" charset="2"/>
              <a:buChar char="ü"/>
            </a:pPr>
            <a:r>
              <a:rPr lang="de-CH" sz="6000" dirty="0">
                <a:solidFill>
                  <a:schemeClr val="accent4"/>
                </a:solidFill>
              </a:rPr>
              <a:t>Empower</a:t>
            </a:r>
          </a:p>
          <a:p>
            <a:pPr>
              <a:lnSpc>
                <a:spcPct val="150000"/>
              </a:lnSpc>
              <a:buFont typeface="Wingdings" panose="05000000000000000000" pitchFamily="2" charset="2"/>
              <a:buChar char="ü"/>
            </a:pPr>
            <a:r>
              <a:rPr lang="de-CH" sz="6000" dirty="0">
                <a:solidFill>
                  <a:schemeClr val="accent4"/>
                </a:solidFill>
              </a:rPr>
              <a:t>Encourage</a:t>
            </a:r>
          </a:p>
        </p:txBody>
      </p:sp>
      <p:pic>
        <p:nvPicPr>
          <p:cNvPr id="7" name="Picture 6">
            <a:extLst>
              <a:ext uri="{FF2B5EF4-FFF2-40B4-BE49-F238E27FC236}">
                <a16:creationId xmlns:a16="http://schemas.microsoft.com/office/drawing/2014/main" id="{0E743D6B-3AAF-412C-8D3C-24A1818EE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9289" y="0"/>
            <a:ext cx="2773422" cy="4905649"/>
          </a:xfrm>
          <a:prstGeom prst="rect">
            <a:avLst/>
          </a:prstGeom>
        </p:spPr>
      </p:pic>
      <p:pic>
        <p:nvPicPr>
          <p:cNvPr id="9" name="Content Placeholder 9">
            <a:extLst>
              <a:ext uri="{FF2B5EF4-FFF2-40B4-BE49-F238E27FC236}">
                <a16:creationId xmlns:a16="http://schemas.microsoft.com/office/drawing/2014/main" id="{B8BB6CA2-3CFA-4A78-A909-70CDB57AC8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5300" y="1173680"/>
            <a:ext cx="2773422" cy="4905651"/>
          </a:xfrm>
          <a:prstGeom prst="rect">
            <a:avLst/>
          </a:prstGeom>
        </p:spPr>
      </p:pic>
      <p:pic>
        <p:nvPicPr>
          <p:cNvPr id="11" name="Picture 10">
            <a:extLst>
              <a:ext uri="{FF2B5EF4-FFF2-40B4-BE49-F238E27FC236}">
                <a16:creationId xmlns:a16="http://schemas.microsoft.com/office/drawing/2014/main" id="{58ABFFEC-CD2D-49CB-BAB3-C64E5EB905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81311" y="1797295"/>
            <a:ext cx="2773422" cy="4905648"/>
          </a:xfrm>
          <a:prstGeom prst="rect">
            <a:avLst/>
          </a:prstGeom>
        </p:spPr>
      </p:pic>
    </p:spTree>
    <p:extLst>
      <p:ext uri="{BB962C8B-B14F-4D97-AF65-F5344CB8AC3E}">
        <p14:creationId xmlns:p14="http://schemas.microsoft.com/office/powerpoint/2010/main" val="1272369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15A37-AACD-462B-B74E-877E9C9B9B49}"/>
              </a:ext>
            </a:extLst>
          </p:cNvPr>
          <p:cNvSpPr>
            <a:spLocks noGrp="1"/>
          </p:cNvSpPr>
          <p:nvPr>
            <p:ph type="ctrTitle"/>
          </p:nvPr>
        </p:nvSpPr>
        <p:spPr>
          <a:xfrm>
            <a:off x="692150" y="1214438"/>
            <a:ext cx="10807700" cy="2387600"/>
          </a:xfrm>
        </p:spPr>
        <p:txBody>
          <a:bodyPr>
            <a:noAutofit/>
          </a:bodyPr>
          <a:lstStyle/>
          <a:p>
            <a:r>
              <a:rPr lang="de-CH" dirty="0">
                <a:solidFill>
                  <a:schemeClr val="accent4"/>
                </a:solidFill>
              </a:rPr>
              <a:t>Spark freedom!</a:t>
            </a:r>
            <a:br>
              <a:rPr lang="de-CH" dirty="0">
                <a:solidFill>
                  <a:schemeClr val="accent4"/>
                </a:solidFill>
              </a:rPr>
            </a:br>
            <a:r>
              <a:rPr lang="de-CH" dirty="0">
                <a:solidFill>
                  <a:schemeClr val="accent4"/>
                </a:solidFill>
              </a:rPr>
              <a:t>Educate, empower, encourage</a:t>
            </a:r>
          </a:p>
        </p:txBody>
      </p:sp>
      <p:pic>
        <p:nvPicPr>
          <p:cNvPr id="4" name="Picture 3">
            <a:extLst>
              <a:ext uri="{FF2B5EF4-FFF2-40B4-BE49-F238E27FC236}">
                <a16:creationId xmlns:a16="http://schemas.microsoft.com/office/drawing/2014/main" id="{6645D5F6-3738-4EB3-B71F-3BE8E5CFBEE4}"/>
              </a:ext>
            </a:extLst>
          </p:cNvPr>
          <p:cNvPicPr>
            <a:picLocks noChangeAspect="1"/>
          </p:cNvPicPr>
          <p:nvPr/>
        </p:nvPicPr>
        <p:blipFill>
          <a:blip r:embed="rId3"/>
          <a:stretch>
            <a:fillRect/>
          </a:stretch>
        </p:blipFill>
        <p:spPr>
          <a:xfrm>
            <a:off x="4841816" y="3882146"/>
            <a:ext cx="2508368" cy="1761416"/>
          </a:xfrm>
          <a:prstGeom prst="rect">
            <a:avLst/>
          </a:prstGeom>
        </p:spPr>
      </p:pic>
    </p:spTree>
    <p:extLst>
      <p:ext uri="{BB962C8B-B14F-4D97-AF65-F5344CB8AC3E}">
        <p14:creationId xmlns:p14="http://schemas.microsoft.com/office/powerpoint/2010/main" val="3870448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8BB49-109E-4F3C-9ABB-187AEE8F5569}"/>
              </a:ext>
            </a:extLst>
          </p:cNvPr>
          <p:cNvSpPr>
            <a:spLocks noGrp="1"/>
          </p:cNvSpPr>
          <p:nvPr>
            <p:ph type="title"/>
          </p:nvPr>
        </p:nvSpPr>
        <p:spPr/>
        <p:txBody>
          <a:bodyPr/>
          <a:lstStyle/>
          <a:p>
            <a:r>
              <a:rPr lang="de-CH" dirty="0"/>
              <a:t>Imagine...</a:t>
            </a:r>
          </a:p>
        </p:txBody>
      </p:sp>
      <p:pic>
        <p:nvPicPr>
          <p:cNvPr id="2050" name="Picture 2" descr="Image result for forced labor">
            <a:extLst>
              <a:ext uri="{FF2B5EF4-FFF2-40B4-BE49-F238E27FC236}">
                <a16:creationId xmlns:a16="http://schemas.microsoft.com/office/drawing/2014/main" id="{3C9E4D36-89B6-4F65-8BDC-DF56A92B7F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699" y="1489097"/>
            <a:ext cx="3840573" cy="259238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forced labor">
            <a:extLst>
              <a:ext uri="{FF2B5EF4-FFF2-40B4-BE49-F238E27FC236}">
                <a16:creationId xmlns:a16="http://schemas.microsoft.com/office/drawing/2014/main" id="{064D9077-7C6A-478E-A7FD-F8CB73C246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2554" y="3052763"/>
            <a:ext cx="3892380" cy="259238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00EFB9F-D39A-4546-8DC5-EB9882F73B3E}"/>
              </a:ext>
            </a:extLst>
          </p:cNvPr>
          <p:cNvPicPr>
            <a:picLocks noChangeAspect="1"/>
          </p:cNvPicPr>
          <p:nvPr/>
        </p:nvPicPr>
        <p:blipFill>
          <a:blip r:embed="rId5"/>
          <a:stretch>
            <a:fillRect/>
          </a:stretch>
        </p:blipFill>
        <p:spPr>
          <a:xfrm>
            <a:off x="3941981" y="3429000"/>
            <a:ext cx="3927038" cy="2611480"/>
          </a:xfrm>
          <a:prstGeom prst="rect">
            <a:avLst/>
          </a:prstGeom>
        </p:spPr>
      </p:pic>
      <p:pic>
        <p:nvPicPr>
          <p:cNvPr id="2054" name="Picture 6" descr="Image result for slavery modern">
            <a:extLst>
              <a:ext uri="{FF2B5EF4-FFF2-40B4-BE49-F238E27FC236}">
                <a16:creationId xmlns:a16="http://schemas.microsoft.com/office/drawing/2014/main" id="{9E3CDF1E-9710-47AC-8EF4-789FE5CE00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69272" y="949283"/>
            <a:ext cx="3726351" cy="2479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071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a:extLst>
              <a:ext uri="{FF2B5EF4-FFF2-40B4-BE49-F238E27FC236}">
                <a16:creationId xmlns:a16="http://schemas.microsoft.com/office/drawing/2014/main" id="{4AE1C69D-4682-41EC-A537-4EA5928609E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2708" y="1253331"/>
            <a:ext cx="5801784" cy="4351338"/>
          </a:xfrm>
        </p:spPr>
      </p:pic>
    </p:spTree>
    <p:extLst>
      <p:ext uri="{BB962C8B-B14F-4D97-AF65-F5344CB8AC3E}">
        <p14:creationId xmlns:p14="http://schemas.microsoft.com/office/powerpoint/2010/main" val="1252053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B19F9-5D9C-4C18-9D2B-6AEA9779E864}"/>
              </a:ext>
            </a:extLst>
          </p:cNvPr>
          <p:cNvSpPr>
            <a:spLocks noGrp="1"/>
          </p:cNvSpPr>
          <p:nvPr>
            <p:ph type="title"/>
          </p:nvPr>
        </p:nvSpPr>
        <p:spPr/>
        <p:txBody>
          <a:bodyPr/>
          <a:lstStyle/>
          <a:p>
            <a:endParaRPr lang="de-CH"/>
          </a:p>
        </p:txBody>
      </p:sp>
      <p:sp>
        <p:nvSpPr>
          <p:cNvPr id="3" name="Content Placeholder 2">
            <a:extLst>
              <a:ext uri="{FF2B5EF4-FFF2-40B4-BE49-F238E27FC236}">
                <a16:creationId xmlns:a16="http://schemas.microsoft.com/office/drawing/2014/main" id="{3A7F1814-6F32-4B49-BC24-B5B75ECCD472}"/>
              </a:ext>
            </a:extLst>
          </p:cNvPr>
          <p:cNvSpPr>
            <a:spLocks noGrp="1"/>
          </p:cNvSpPr>
          <p:nvPr>
            <p:ph idx="1"/>
          </p:nvPr>
        </p:nvSpPr>
        <p:spPr/>
        <p:txBody>
          <a:bodyPr/>
          <a:lstStyle/>
          <a:p>
            <a:endParaRPr lang="de-CH"/>
          </a:p>
        </p:txBody>
      </p:sp>
      <p:pic>
        <p:nvPicPr>
          <p:cNvPr id="4" name="Picture 2" descr="Phishing - photo by Benson Kua used under creative commons">
            <a:extLst>
              <a:ext uri="{FF2B5EF4-FFF2-40B4-BE49-F238E27FC236}">
                <a16:creationId xmlns:a16="http://schemas.microsoft.com/office/drawing/2014/main" id="{24B37ABB-DDD6-4765-B2D4-3588FC6655C6}"/>
              </a:ext>
            </a:extLst>
          </p:cNvPr>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5939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5E8747-AE3C-4397-A15C-218FE752E3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7405" y="0"/>
            <a:ext cx="3877189" cy="6858000"/>
          </a:xfrm>
          <a:prstGeom prst="rect">
            <a:avLst/>
          </a:prstGeom>
        </p:spPr>
      </p:pic>
    </p:spTree>
    <p:extLst>
      <p:ext uri="{BB962C8B-B14F-4D97-AF65-F5344CB8AC3E}">
        <p14:creationId xmlns:p14="http://schemas.microsoft.com/office/powerpoint/2010/main" val="210676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8708EEE3-B9A8-432F-94F6-9580DD4106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00500" y="294756"/>
            <a:ext cx="3624386" cy="6410843"/>
          </a:xfrm>
        </p:spPr>
      </p:pic>
    </p:spTree>
    <p:extLst>
      <p:ext uri="{BB962C8B-B14F-4D97-AF65-F5344CB8AC3E}">
        <p14:creationId xmlns:p14="http://schemas.microsoft.com/office/powerpoint/2010/main" val="1190990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BE4606F-A868-44E9-9C97-16D3F7096B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7405" y="0"/>
            <a:ext cx="3877189" cy="6858000"/>
          </a:xfrm>
          <a:prstGeom prst="rect">
            <a:avLst/>
          </a:prstGeom>
        </p:spPr>
      </p:pic>
    </p:spTree>
    <p:extLst>
      <p:ext uri="{BB962C8B-B14F-4D97-AF65-F5344CB8AC3E}">
        <p14:creationId xmlns:p14="http://schemas.microsoft.com/office/powerpoint/2010/main" val="1978451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62BE0A8D-6505-4FA9-8CE9-777AE011C12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69740" y="501919"/>
            <a:ext cx="3452520" cy="6106844"/>
          </a:xfrm>
        </p:spPr>
      </p:pic>
    </p:spTree>
    <p:extLst>
      <p:ext uri="{BB962C8B-B14F-4D97-AF65-F5344CB8AC3E}">
        <p14:creationId xmlns:p14="http://schemas.microsoft.com/office/powerpoint/2010/main" val="1677194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BFD8010-B259-43BD-9031-16038A39FC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3510" y="140178"/>
            <a:ext cx="3718689" cy="6577643"/>
          </a:xfrm>
          <a:prstGeom prst="rect">
            <a:avLst/>
          </a:prstGeom>
        </p:spPr>
      </p:pic>
      <p:pic>
        <p:nvPicPr>
          <p:cNvPr id="14" name="Content Placeholder 13">
            <a:extLst>
              <a:ext uri="{FF2B5EF4-FFF2-40B4-BE49-F238E27FC236}">
                <a16:creationId xmlns:a16="http://schemas.microsoft.com/office/drawing/2014/main" id="{FBEDD61A-3FB5-4CE7-97B4-A3CF44F3DCD8}"/>
              </a:ext>
            </a:extLst>
          </p:cNvPr>
          <p:cNvPicPr>
            <a:picLocks noGrp="1" noChangeAspect="1"/>
          </p:cNvPicPr>
          <p:nvPr>
            <p:ph idx="1"/>
          </p:nvPr>
        </p:nvPicPr>
        <p:blipFill rotWithShape="1">
          <a:blip r:embed="rId4"/>
          <a:srcRect t="32701"/>
          <a:stretch/>
        </p:blipFill>
        <p:spPr>
          <a:xfrm>
            <a:off x="6057900" y="1490386"/>
            <a:ext cx="2660650" cy="3877226"/>
          </a:xfrm>
          <a:prstGeom prst="rect">
            <a:avLst/>
          </a:prstGeom>
          <a:ln>
            <a:solidFill>
              <a:schemeClr val="bg1"/>
            </a:solidFill>
          </a:ln>
        </p:spPr>
      </p:pic>
    </p:spTree>
    <p:extLst>
      <p:ext uri="{BB962C8B-B14F-4D97-AF65-F5344CB8AC3E}">
        <p14:creationId xmlns:p14="http://schemas.microsoft.com/office/powerpoint/2010/main" val="173630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419</Words>
  <Application>Microsoft Office PowerPoint</Application>
  <PresentationFormat>Widescreen</PresentationFormat>
  <Paragraphs>32</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Office Theme</vt:lpstr>
      <vt:lpstr> Combating Modern Slavery in the Supply Chains through Technology</vt:lpstr>
      <vt:lpstr>Imagine...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Spark freedom! Educate, empower, encourage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 Vallazza</dc:creator>
  <cp:lastModifiedBy>Marianna Vallazza</cp:lastModifiedBy>
  <cp:revision>19</cp:revision>
  <dcterms:created xsi:type="dcterms:W3CDTF">2019-11-03T10:52:44Z</dcterms:created>
  <dcterms:modified xsi:type="dcterms:W3CDTF">2019-11-03T15:44:40Z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36020b0-6d69-48c1-9bb5-c586c1062b70_Enabled">
    <vt:lpwstr>True</vt:lpwstr>
  </property>
  <property fmtid="{D5CDD505-2E9C-101B-9397-08002B2CF9AE}" pid="3" name="MSIP_Label_236020b0-6d69-48c1-9bb5-c586c1062b70_SiteId">
    <vt:lpwstr>cf36141c-ddd7-45a7-b073-111f66d0b30c</vt:lpwstr>
  </property>
  <property fmtid="{D5CDD505-2E9C-101B-9397-08002B2CF9AE}" pid="4" name="MSIP_Label_236020b0-6d69-48c1-9bb5-c586c1062b70_Owner">
    <vt:lpwstr>marianna.vallazza@avanade.com</vt:lpwstr>
  </property>
  <property fmtid="{D5CDD505-2E9C-101B-9397-08002B2CF9AE}" pid="5" name="MSIP_Label_236020b0-6d69-48c1-9bb5-c586c1062b70_SetDate">
    <vt:lpwstr>2019-11-03T14:25:50.5737911Z</vt:lpwstr>
  </property>
  <property fmtid="{D5CDD505-2E9C-101B-9397-08002B2CF9AE}" pid="6" name="MSIP_Label_236020b0-6d69-48c1-9bb5-c586c1062b70_Name">
    <vt:lpwstr>Confidential</vt:lpwstr>
  </property>
  <property fmtid="{D5CDD505-2E9C-101B-9397-08002B2CF9AE}" pid="7" name="MSIP_Label_236020b0-6d69-48c1-9bb5-c586c1062b70_Application">
    <vt:lpwstr>Microsoft Azure Information Protection</vt:lpwstr>
  </property>
  <property fmtid="{D5CDD505-2E9C-101B-9397-08002B2CF9AE}" pid="8" name="MSIP_Label_236020b0-6d69-48c1-9bb5-c586c1062b70_ActionId">
    <vt:lpwstr>9e4b141c-80de-4f38-a806-4323e0670cc8</vt:lpwstr>
  </property>
  <property fmtid="{D5CDD505-2E9C-101B-9397-08002B2CF9AE}" pid="9" name="MSIP_Label_236020b0-6d69-48c1-9bb5-c586c1062b70_Extended_MSFT_Method">
    <vt:lpwstr>Automatic</vt:lpwstr>
  </property>
  <property fmtid="{D5CDD505-2E9C-101B-9397-08002B2CF9AE}" pid="10" name="MSIP_Label_5fae8262-b78e-4366-8929-a5d6aac95320_Enabled">
    <vt:lpwstr>True</vt:lpwstr>
  </property>
  <property fmtid="{D5CDD505-2E9C-101B-9397-08002B2CF9AE}" pid="11" name="MSIP_Label_5fae8262-b78e-4366-8929-a5d6aac95320_SiteId">
    <vt:lpwstr>cf36141c-ddd7-45a7-b073-111f66d0b30c</vt:lpwstr>
  </property>
  <property fmtid="{D5CDD505-2E9C-101B-9397-08002B2CF9AE}" pid="12" name="MSIP_Label_5fae8262-b78e-4366-8929-a5d6aac95320_Owner">
    <vt:lpwstr>marianna.vallazza@avanade.com</vt:lpwstr>
  </property>
  <property fmtid="{D5CDD505-2E9C-101B-9397-08002B2CF9AE}" pid="13" name="MSIP_Label_5fae8262-b78e-4366-8929-a5d6aac95320_SetDate">
    <vt:lpwstr>2019-11-03T14:25:50.5737911Z</vt:lpwstr>
  </property>
  <property fmtid="{D5CDD505-2E9C-101B-9397-08002B2CF9AE}" pid="14" name="MSIP_Label_5fae8262-b78e-4366-8929-a5d6aac95320_Name">
    <vt:lpwstr>Recipients Have Full Control</vt:lpwstr>
  </property>
  <property fmtid="{D5CDD505-2E9C-101B-9397-08002B2CF9AE}" pid="15" name="MSIP_Label_5fae8262-b78e-4366-8929-a5d6aac95320_Application">
    <vt:lpwstr>Microsoft Azure Information Protection</vt:lpwstr>
  </property>
  <property fmtid="{D5CDD505-2E9C-101B-9397-08002B2CF9AE}" pid="16" name="MSIP_Label_5fae8262-b78e-4366-8929-a5d6aac95320_ActionId">
    <vt:lpwstr>9e4b141c-80de-4f38-a806-4323e0670cc8</vt:lpwstr>
  </property>
  <property fmtid="{D5CDD505-2E9C-101B-9397-08002B2CF9AE}" pid="17" name="MSIP_Label_5fae8262-b78e-4366-8929-a5d6aac95320_Parent">
    <vt:lpwstr>236020b0-6d69-48c1-9bb5-c586c1062b70</vt:lpwstr>
  </property>
  <property fmtid="{D5CDD505-2E9C-101B-9397-08002B2CF9AE}" pid="18" name="MSIP_Label_5fae8262-b78e-4366-8929-a5d6aac95320_Extended_MSFT_Method">
    <vt:lpwstr>Automatic</vt:lpwstr>
  </property>
  <property fmtid="{D5CDD505-2E9C-101B-9397-08002B2CF9AE}" pid="19" name="Sensitivity">
    <vt:lpwstr>Confidential Recipients Have Full Control</vt:lpwstr>
  </property>
</Properties>
</file>

<file path=docProps/thumbnail.jpeg>
</file>